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CBC1-A282-4DB8-806B-2F427672C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0376A-C624-4D14-910D-12100A75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F5E29-B89F-4ED0-B28D-74642866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12EA-4A3E-4414-A334-93672C1D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035D3-9903-4B4B-98CC-E3090B3E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4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D4EA-62D5-4FD0-A42F-4A1C162D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11215-A9A4-4EFD-A004-E17A36AA8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960E6-3A5E-4D69-833D-483E680E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B5E41-DA3D-46E0-89AA-2B69ABBF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A1C81-B3CA-4675-A98D-7A99EC4B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6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08678C-5C1A-4FAD-939B-BBEAB83C4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CF6516-10E2-4A6E-85FC-3AFD07835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D3980-7978-4AF2-A675-E70C10631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AD2E7-E49D-4AF6-B2BC-19262E0B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689C9-062A-4B9F-879D-EC56F0A3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1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B8E2-833B-4754-B052-A20205D7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CCF71-8BEE-4FD2-BAAE-3024C563F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C55EF-256C-431B-B1B4-0520C1809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2CA7C-2009-4E59-8CED-4C6C8B654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43FA2-168C-4CE3-9AD9-E6FF9418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6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EED3-B523-482C-B3B2-00407718C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B60C1-4D23-4203-A83A-3FA92D709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D3C50-0D9F-41AD-9AB0-FDF2270E6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70289-476D-4FE6-9849-E29D0602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160AC-55FD-4F9F-BE25-096CA5D8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9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42A-F96E-465C-8FD8-216969F6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1293F-098A-44E8-AF35-C7EF8844C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87810-FB56-44A9-8E44-801AF4E06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48C7E-31CE-41DA-9333-1A837E54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995A7-26A7-406F-82A5-81B8F59C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DC918-BC96-4491-8CBD-91D43F00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25A0-F748-407A-9CC5-BD695DB6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F7A4-070C-49CE-8FED-06ADC8C8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B5A07-A013-4597-9595-DF4AE0253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2B83A-DC3A-475F-BC2B-D45CBC205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298D0-70B6-4B31-97AF-CCECED72E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02622-D5FA-4A4E-BE11-215B0E4E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06FDA-2175-4D84-99B6-BD1F7D0A7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09751F-90D4-4DC4-8FCF-0DEA320F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1D4F-7C70-4288-8557-A4949FB3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DCFD2-F6BA-4A86-87B9-CF782BC9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D7CE8-D741-4562-A8D0-41D38782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B6A69-FAB6-4714-A0DC-2605783E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1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18C50-FA67-44E4-A215-BE0578B0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87F69-C8CC-4AF9-8823-4CC16A70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37DE6-15E4-486C-953C-1484C663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2B9EE-EFA6-4BAE-B299-CD14EE7E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F75FF-AC1B-425F-ABF8-F962B7384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83E26-E8EA-493E-9923-D831B8580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3B5D0-B47E-478E-8599-525700210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9C00B-4E9B-4C7F-AC34-270E7FEB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A393B-2A92-4D96-9177-E5636A44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2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EC5F-66FF-4E16-982C-B0C486D8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6107D3-6A80-4BEE-88F4-D534E0106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C769C-C458-4054-A5A8-47203366A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E7259-2052-4E03-BC91-169100BB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09D97-E03C-43E6-8181-C562C25B3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87A1B-7B1F-409F-9B7A-3CF33EDA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9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B9D02-3027-40D6-8CAD-14CA04E5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546CF-A72C-4933-B5DE-8569F3828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EDE02-C6D3-4D1E-90D6-1AB4E59A0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E36C8-0F81-4668-9350-270671B7706F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B12DB-B374-4E12-8D41-C42E9749E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91D0C-569D-4731-AB42-60FE114C6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A86C-C32F-474D-975A-EA946E54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5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2AF5-A859-46FF-B417-D4F7864040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F72F5-ABCA-45FB-8CA9-391B536EC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32983-8422-4D9D-B2DA-618BFD51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" y="0"/>
            <a:ext cx="12182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95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C864-C46A-40BC-9AAF-6DA87988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54C4D-96C6-4577-9460-A5145364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04433-9DDC-4DAA-A7AA-F5606A4F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6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132C-B03A-4DEC-B25C-6AE1FC62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5622-8396-4A1D-AD6C-6D09B7BD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EEB4D-D8F4-477F-B6D1-BB583AB0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3404-320D-4144-9190-D857C6CF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4DBF-9C51-4DB1-912F-4BCD5D3F5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050D3-94B4-495F-8EFC-9F9514F2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ADE9-605E-45E7-B0B0-47816237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2A5FB-AC35-4D0B-AE24-B59B1F32F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C05D7-925C-458A-8284-68C5958B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" y="0"/>
            <a:ext cx="12182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8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03DB-D63E-4A6A-83E9-6A80BEEA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D34DD-DB30-4EB8-BFB9-9A18C561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6EE6-324F-49DC-8D8B-96551836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" y="0"/>
            <a:ext cx="12182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6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C598-AAC7-44FF-89E0-499A162A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31B4A-CEFA-4408-8B4F-58D73B9B2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7772D-7AD7-4E99-AFA6-21DF6EF2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3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C3DB-F186-4030-AFFA-C3C6B952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05707-BD78-4900-AB2F-32EF0EB3F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E3D6C-A581-4B3D-BB27-4788DB73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B434-8269-451B-A3C8-9C109594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E456B-D307-4F13-ABA4-2A8CE053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D2E61-A72A-4317-AD68-4F4B7D3D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1AF3-297B-451F-AA7E-EA6AB8C4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0917-D31F-4B17-BF8B-543DC52C7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BC2C2-5687-498D-826E-F7FC726A3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7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2B343-E8D3-4251-97C3-0A34BC91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09CF8-BF12-48D2-9C68-58E08DA89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FC376-6680-40CC-87F4-1C0BCCB9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1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5C10-F658-408F-B3C0-4A1AA680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D81E2-EDC3-4805-85EA-4621BC7AC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BC3B7-56EB-42F9-95C3-C42DC759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68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Eger</dc:creator>
  <cp:lastModifiedBy>Bill Eger</cp:lastModifiedBy>
  <cp:revision>5</cp:revision>
  <dcterms:created xsi:type="dcterms:W3CDTF">2020-04-14T17:29:31Z</dcterms:created>
  <dcterms:modified xsi:type="dcterms:W3CDTF">2020-04-15T14:02:31Z</dcterms:modified>
</cp:coreProperties>
</file>